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x="10692016" cy="6014259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2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2016" cy="60142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